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F5873-0E2B-4518-8501-20F7F32B96F5}" type="datetimeFigureOut">
              <a:rPr lang="es-ES" smtClean="0"/>
              <a:t>15/04/2020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D1DBA-E70B-4300-8D2D-0CE0838F1C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44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930EE0-EF54-4352-BA62-09919492D93E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7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AF73C5-FEDE-4264-8EAE-B92266EE71A5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5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0351"/>
            <a:ext cx="11055351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484313"/>
            <a:ext cx="11055351" cy="460851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C5273-F8FD-44EF-A584-22493BE96D80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847405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en-US" baseline="30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Grade</a:t>
            </a:r>
            <a:r>
              <a:rPr lang="en-US" altLang="en-US" dirty="0" smtClean="0">
                <a:latin typeface="Comic Sans MS" panose="030F0702030302020204" pitchFamily="66" charset="0"/>
              </a:rPr>
              <a:t/>
            </a:r>
            <a:br>
              <a:rPr lang="en-US" altLang="en-US" dirty="0" smtClean="0">
                <a:latin typeface="Comic Sans MS" panose="030F0702030302020204" pitchFamily="66" charset="0"/>
              </a:rPr>
            </a:br>
            <a:r>
              <a:rPr lang="en-US" altLang="en-US" sz="6000" b="1" dirty="0" smtClean="0"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2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Mr. Diego </a:t>
            </a:r>
            <a:r>
              <a:rPr lang="en-US" altLang="en-US" sz="2400" dirty="0" err="1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Urra</a:t>
            </a:r>
            <a:r>
              <a:rPr lang="en-US" altLang="en-US" sz="2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D</a:t>
            </a:r>
            <a:r>
              <a:rPr lang="en-US" altLang="en-US" sz="24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076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4" y="273644"/>
            <a:ext cx="1655763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21" y="4978399"/>
            <a:ext cx="1655763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1015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184" t="21222" r="24371" b="17584"/>
          <a:stretch/>
        </p:blipFill>
        <p:spPr>
          <a:xfrm>
            <a:off x="477948" y="477672"/>
            <a:ext cx="11259127" cy="59177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19664" y="1659029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Comic Sans MS" panose="030F0702030302020204" pitchFamily="66" charset="0"/>
              </a:rPr>
              <a:t>My</a:t>
            </a:r>
            <a:r>
              <a:rPr lang="es-ES" sz="2000" dirty="0" smtClean="0"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latin typeface="Comic Sans MS" panose="030F0702030302020204" pitchFamily="66" charset="0"/>
              </a:rPr>
              <a:t>chilean</a:t>
            </a:r>
            <a:r>
              <a:rPr lang="es-ES" sz="2000" dirty="0" smtClean="0"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latin typeface="Comic Sans MS" panose="030F0702030302020204" pitchFamily="66" charset="0"/>
              </a:rPr>
              <a:t>friend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19666" y="2130017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Comic Sans MS" panose="030F0702030302020204" pitchFamily="66" charset="0"/>
              </a:rPr>
              <a:t>3434 Marcelo </a:t>
            </a:r>
            <a:r>
              <a:rPr lang="es-ES" sz="2000" dirty="0" err="1" smtClean="0">
                <a:latin typeface="Comic Sans MS" panose="030F0702030302020204" pitchFamily="66" charset="0"/>
              </a:rPr>
              <a:t>Fitte</a:t>
            </a:r>
            <a:r>
              <a:rPr lang="es-ES" sz="2000" dirty="0" smtClean="0">
                <a:latin typeface="Comic Sans MS" panose="030F0702030302020204" pitchFamily="66" charset="0"/>
              </a:rPr>
              <a:t> 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19665" y="2556932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Comic Sans MS" panose="030F0702030302020204" pitchFamily="66" charset="0"/>
              </a:rPr>
              <a:t>Quinta normal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19664" y="3007726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Comic Sans MS" panose="030F0702030302020204" pitchFamily="66" charset="0"/>
              </a:rPr>
              <a:t>Santiago, Chile</a:t>
            </a:r>
            <a:endParaRPr lang="es-ES" sz="2000" dirty="0">
              <a:latin typeface="Comic Sans MS" panose="030F0702030302020204" pitchFamily="66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95401" y="610920"/>
            <a:ext cx="472326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Dear friend</a:t>
            </a:r>
            <a:r>
              <a:rPr lang="en-US" dirty="0">
                <a:latin typeface="Comic Sans MS" panose="030F0702030302020204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I’m writing from New York. It’s spring here, but it’s different. We are in quarantine because of Coronavirus. 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This </a:t>
            </a:r>
            <a:r>
              <a:rPr lang="en-US" dirty="0">
                <a:latin typeface="Comic Sans MS" panose="030F0702030302020204" pitchFamily="66" charset="0"/>
              </a:rPr>
              <a:t>is my </a:t>
            </a:r>
            <a:r>
              <a:rPr lang="en-US" dirty="0" smtClean="0">
                <a:latin typeface="Comic Sans MS" panose="030F0702030302020204" pitchFamily="66" charset="0"/>
              </a:rPr>
              <a:t>family. </a:t>
            </a: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u="sng" dirty="0">
                <a:latin typeface="Comic Sans MS" panose="030F0702030302020204" pitchFamily="66" charset="0"/>
              </a:rPr>
              <a:t>mom</a:t>
            </a:r>
            <a:r>
              <a:rPr lang="en-US" dirty="0">
                <a:latin typeface="Comic Sans MS" panose="030F0702030302020204" pitchFamily="66" charset="0"/>
              </a:rPr>
              <a:t>’s name is </a:t>
            </a:r>
            <a:r>
              <a:rPr lang="en-US" b="1" dirty="0">
                <a:latin typeface="Comic Sans MS" panose="030F0702030302020204" pitchFamily="66" charset="0"/>
              </a:rPr>
              <a:t>Elisa</a:t>
            </a:r>
            <a:r>
              <a:rPr lang="en-US" dirty="0">
                <a:latin typeface="Comic Sans MS" panose="030F0702030302020204" pitchFamily="66" charset="0"/>
              </a:rPr>
              <a:t>, she is very loving and smart, she is a Spanish teacher. My </a:t>
            </a:r>
            <a:r>
              <a:rPr lang="en-US" u="sng" dirty="0">
                <a:latin typeface="Comic Sans MS" panose="030F0702030302020204" pitchFamily="66" charset="0"/>
              </a:rPr>
              <a:t>sister</a:t>
            </a:r>
            <a:r>
              <a:rPr lang="en-US" dirty="0">
                <a:latin typeface="Comic Sans MS" panose="030F0702030302020204" pitchFamily="66" charset="0"/>
              </a:rPr>
              <a:t>’s name is </a:t>
            </a:r>
            <a:r>
              <a:rPr lang="en-US" b="1" dirty="0">
                <a:latin typeface="Comic Sans MS" panose="030F0702030302020204" pitchFamily="66" charset="0"/>
              </a:rPr>
              <a:t>Elsa</a:t>
            </a:r>
            <a:r>
              <a:rPr lang="en-US" dirty="0">
                <a:latin typeface="Comic Sans MS" panose="030F0702030302020204" pitchFamily="66" charset="0"/>
              </a:rPr>
              <a:t>, she is very energetic and funny, she loves playing volleyball and football. Finally, my </a:t>
            </a:r>
            <a:r>
              <a:rPr lang="en-US" u="sng" dirty="0">
                <a:latin typeface="Comic Sans MS" panose="030F0702030302020204" pitchFamily="66" charset="0"/>
              </a:rPr>
              <a:t>baby brother</a:t>
            </a:r>
            <a:r>
              <a:rPr lang="en-US" dirty="0">
                <a:latin typeface="Comic Sans MS" panose="030F0702030302020204" pitchFamily="66" charset="0"/>
              </a:rPr>
              <a:t>’s name is </a:t>
            </a:r>
            <a:r>
              <a:rPr lang="en-US" b="1" dirty="0">
                <a:latin typeface="Comic Sans MS" panose="030F0702030302020204" pitchFamily="66" charset="0"/>
              </a:rPr>
              <a:t>Tom</a:t>
            </a:r>
            <a:r>
              <a:rPr lang="en-US" dirty="0">
                <a:latin typeface="Comic Sans MS" panose="030F0702030302020204" pitchFamily="66" charset="0"/>
              </a:rPr>
              <a:t>, he is always angry and hungry. 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I hope to meet you!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See you! 				Jon Smith</a:t>
            </a:r>
            <a:endParaRPr lang="en-US" dirty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  <p:pic>
        <p:nvPicPr>
          <p:cNvPr id="2050" name="Picture 2" descr="Super mom character with child cleaning the dust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1" t="12629" r="29638" b="20956"/>
          <a:stretch/>
        </p:blipFill>
        <p:spPr bwMode="auto">
          <a:xfrm rot="260575">
            <a:off x="7175877" y="3623485"/>
            <a:ext cx="1397722" cy="22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girl football player junior sportsman stands with the ball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t="6264" r="27476" b="9812"/>
          <a:stretch/>
        </p:blipFill>
        <p:spPr bwMode="auto">
          <a:xfrm rot="318552">
            <a:off x="6756410" y="4290623"/>
            <a:ext cx="733573" cy="15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te boy doing peace symbol with hands vector illustration graphic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t="5548" r="30601" b="5205"/>
          <a:stretch/>
        </p:blipFill>
        <p:spPr bwMode="auto">
          <a:xfrm rot="434334">
            <a:off x="8466769" y="4165212"/>
            <a:ext cx="730312" cy="17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lossom Blossoms Lcd Screen Desk Desks Potted Flower Fragrance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89">
            <a:off x="9191178" y="3794414"/>
            <a:ext cx="1606194" cy="17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ostage stamp icon. Illustration of flag of United States of Amer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67" y="620234"/>
            <a:ext cx="1851061" cy="13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9542" y="711199"/>
            <a:ext cx="485008" cy="4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Activity</a:t>
            </a:r>
            <a:r>
              <a:rPr lang="es-ES" dirty="0" smtClean="0"/>
              <a:t> time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En la guía anexa a este PPT, debes escribir una respuesta para tu amigo Jon Smith de Estados Unidos. Debes hablarle de tu familia y como son (mínimo 2 características por persona, revisa el material enviado anteriormente para vocabulario e ideas y sigue la postal de él como modelo)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184" t="21222" r="24371" b="17584"/>
          <a:stretch/>
        </p:blipFill>
        <p:spPr>
          <a:xfrm>
            <a:off x="1585440" y="4216400"/>
            <a:ext cx="3832721" cy="20144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09481" y="4380931"/>
            <a:ext cx="451740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b="1" u="sng" dirty="0" err="1" smtClean="0"/>
              <a:t>Tips</a:t>
            </a:r>
            <a:r>
              <a:rPr lang="es-ES" b="1" u="sng" dirty="0" smtClean="0"/>
              <a:t> to </a:t>
            </a:r>
            <a:r>
              <a:rPr lang="es-ES" b="1" u="sng" dirty="0" err="1" smtClean="0"/>
              <a:t>write</a:t>
            </a:r>
            <a:r>
              <a:rPr lang="es-ES" b="1" u="sng" dirty="0" smtClean="0"/>
              <a:t> a </a:t>
            </a:r>
            <a:r>
              <a:rPr lang="es-ES" b="1" u="sng" dirty="0" err="1" smtClean="0"/>
              <a:t>postcard</a:t>
            </a:r>
            <a:r>
              <a:rPr lang="es-ES" b="1" u="sng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postcard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“</a:t>
            </a:r>
            <a:r>
              <a:rPr lang="es-ES" dirty="0" err="1" smtClean="0"/>
              <a:t>Dear</a:t>
            </a:r>
            <a:r>
              <a:rPr lang="es-ES" dirty="0" smtClean="0"/>
              <a:t> + </a:t>
            </a:r>
            <a:r>
              <a:rPr lang="es-ES" dirty="0" err="1" smtClean="0"/>
              <a:t>name</a:t>
            </a:r>
            <a:r>
              <a:rPr lang="es-ES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Write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name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address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right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postcard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Add</a:t>
            </a:r>
            <a:r>
              <a:rPr lang="es-ES" dirty="0" smtClean="0"/>
              <a:t> a </a:t>
            </a:r>
            <a:r>
              <a:rPr lang="es-ES" dirty="0" err="1" smtClean="0"/>
              <a:t>picture</a:t>
            </a:r>
            <a:r>
              <a:rPr lang="es-ES" dirty="0" smtClean="0"/>
              <a:t> of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family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Add</a:t>
            </a:r>
            <a:r>
              <a:rPr lang="es-ES" dirty="0" smtClean="0"/>
              <a:t> a </a:t>
            </a:r>
            <a:r>
              <a:rPr lang="es-ES" dirty="0" err="1" smtClean="0"/>
              <a:t>Chilean</a:t>
            </a:r>
            <a:r>
              <a:rPr lang="es-ES" dirty="0" smtClean="0"/>
              <a:t> </a:t>
            </a:r>
            <a:r>
              <a:rPr lang="es-ES" dirty="0" err="1" smtClean="0"/>
              <a:t>stamp</a:t>
            </a:r>
            <a:endParaRPr lang="es-ES" dirty="0"/>
          </a:p>
        </p:txBody>
      </p:sp>
      <p:cxnSp>
        <p:nvCxnSpPr>
          <p:cNvPr id="7" name="Conector recto de flecha 6"/>
          <p:cNvCxnSpPr>
            <a:endCxn id="8" idx="3"/>
          </p:cNvCxnSpPr>
          <p:nvPr/>
        </p:nvCxnSpPr>
        <p:spPr>
          <a:xfrm flipH="1" flipV="1">
            <a:off x="3274423" y="4496516"/>
            <a:ext cx="2635060" cy="3484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869743" y="4311850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Dear</a:t>
            </a:r>
            <a:r>
              <a:rPr lang="es-ES" b="1" dirty="0" smtClean="0"/>
              <a:t> </a:t>
            </a:r>
            <a:r>
              <a:rPr lang="es-ES" dirty="0" smtClean="0"/>
              <a:t>Jon S. : </a:t>
            </a:r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5282818" y="5105023"/>
            <a:ext cx="740394" cy="1086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788626" y="4504041"/>
            <a:ext cx="14941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Jon Smith</a:t>
            </a:r>
          </a:p>
          <a:p>
            <a:r>
              <a:rPr lang="es-ES" sz="1400" dirty="0" smtClean="0"/>
              <a:t>420 Green </a:t>
            </a:r>
            <a:r>
              <a:rPr lang="es-ES" sz="1400" dirty="0" err="1" smtClean="0"/>
              <a:t>avenue</a:t>
            </a:r>
            <a:r>
              <a:rPr lang="es-ES" sz="1400" dirty="0" smtClean="0"/>
              <a:t> </a:t>
            </a:r>
          </a:p>
          <a:p>
            <a:r>
              <a:rPr lang="es-ES" sz="1400" dirty="0" smtClean="0"/>
              <a:t>New york </a:t>
            </a:r>
            <a:br>
              <a:rPr lang="es-ES" sz="1400" dirty="0" smtClean="0"/>
            </a:br>
            <a:r>
              <a:rPr lang="es-ES" sz="1400" dirty="0" smtClean="0"/>
              <a:t>USA</a:t>
            </a:r>
            <a:endParaRPr lang="es-ES" sz="1400" dirty="0"/>
          </a:p>
        </p:txBody>
      </p:sp>
      <p:cxnSp>
        <p:nvCxnSpPr>
          <p:cNvPr id="13" name="Conector recto de flecha 12"/>
          <p:cNvCxnSpPr/>
          <p:nvPr/>
        </p:nvCxnSpPr>
        <p:spPr>
          <a:xfrm flipH="1" flipV="1">
            <a:off x="5158854" y="5631947"/>
            <a:ext cx="864358" cy="276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5103123" y="4496516"/>
            <a:ext cx="920089" cy="14289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9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1687503" y="883742"/>
            <a:ext cx="7773338" cy="1596177"/>
          </a:xfrm>
        </p:spPr>
        <p:txBody>
          <a:bodyPr/>
          <a:lstStyle/>
          <a:p>
            <a:pPr algn="ctr"/>
            <a:r>
              <a:rPr lang="es-CL" altLang="es-ES" b="1" dirty="0" err="1" smtClean="0">
                <a:solidFill>
                  <a:schemeClr val="accent2">
                    <a:lumMod val="50000"/>
                  </a:schemeClr>
                </a:solidFill>
              </a:rPr>
              <a:t>Finally</a:t>
            </a:r>
            <a:r>
              <a:rPr lang="es-CL" altLang="es-ES" b="1" dirty="0" smtClean="0">
                <a:solidFill>
                  <a:schemeClr val="accent2">
                    <a:lumMod val="50000"/>
                  </a:schemeClr>
                </a:solidFill>
              </a:rPr>
              <a:t>! </a:t>
            </a:r>
            <a:r>
              <a:rPr lang="es-CL" altLang="es-ES" b="1" dirty="0" err="1" smtClean="0">
                <a:solidFill>
                  <a:schemeClr val="accent2">
                    <a:lumMod val="50000"/>
                  </a:schemeClr>
                </a:solidFill>
              </a:rPr>
              <a:t>We’ve</a:t>
            </a:r>
            <a:r>
              <a:rPr lang="es-CL" altLang="es-E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CL" altLang="es-ES" b="1" dirty="0" err="1" smtClean="0">
                <a:solidFill>
                  <a:schemeClr val="accent2">
                    <a:lumMod val="50000"/>
                  </a:schemeClr>
                </a:solidFill>
              </a:rPr>
              <a:t>finished</a:t>
            </a:r>
            <a:r>
              <a:rPr lang="es-CL" altLang="es-ES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es-ES" altLang="es-ES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54064" y="4111361"/>
            <a:ext cx="387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Felicitaciones! Espero que hayan aprendido de una manera entretenida, sigan cuidándose y nos vemos pronto.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2" t="584" b="64556"/>
          <a:stretch/>
        </p:blipFill>
        <p:spPr>
          <a:xfrm>
            <a:off x="6888089" y="3560019"/>
            <a:ext cx="2016473" cy="18413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1982111" y="2546946"/>
            <a:ext cx="7606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Congrats</a:t>
            </a:r>
            <a:r>
              <a:rPr lang="es-ES" sz="2800" dirty="0"/>
              <a:t>! I hope </a:t>
            </a:r>
            <a:r>
              <a:rPr lang="es-ES" sz="2800" dirty="0" err="1"/>
              <a:t>you</a:t>
            </a:r>
            <a:r>
              <a:rPr lang="es-ES" sz="2800" dirty="0"/>
              <a:t> </a:t>
            </a:r>
            <a:r>
              <a:rPr lang="es-ES" sz="2800" dirty="0" err="1"/>
              <a:t>have</a:t>
            </a:r>
            <a:r>
              <a:rPr lang="es-ES" sz="2800" dirty="0"/>
              <a:t> </a:t>
            </a:r>
            <a:r>
              <a:rPr lang="es-ES" sz="2800" dirty="0" err="1"/>
              <a:t>learned</a:t>
            </a:r>
            <a:r>
              <a:rPr lang="es-ES" sz="2800" dirty="0"/>
              <a:t> in a </a:t>
            </a:r>
            <a:r>
              <a:rPr lang="es-ES" sz="2800" dirty="0" err="1"/>
              <a:t>funny</a:t>
            </a:r>
            <a:r>
              <a:rPr lang="es-ES" sz="2800" dirty="0"/>
              <a:t> </a:t>
            </a:r>
            <a:r>
              <a:rPr lang="es-ES" sz="2800" dirty="0" err="1"/>
              <a:t>way</a:t>
            </a:r>
            <a:r>
              <a:rPr lang="es-ES" sz="2800" dirty="0"/>
              <a:t>, </a:t>
            </a:r>
            <a:r>
              <a:rPr lang="es-ES" sz="2800" dirty="0" err="1"/>
              <a:t>keep</a:t>
            </a:r>
            <a:r>
              <a:rPr lang="es-ES" sz="2800" dirty="0"/>
              <a:t> </a:t>
            </a:r>
            <a:r>
              <a:rPr lang="es-ES" sz="2800" dirty="0" err="1"/>
              <a:t>taking</a:t>
            </a:r>
            <a:r>
              <a:rPr lang="es-ES" sz="2800" dirty="0"/>
              <a:t> </a:t>
            </a:r>
            <a:r>
              <a:rPr lang="es-ES" sz="2800" dirty="0" err="1"/>
              <a:t>care</a:t>
            </a:r>
            <a:r>
              <a:rPr lang="es-ES" sz="2800" dirty="0"/>
              <a:t> of </a:t>
            </a:r>
            <a:r>
              <a:rPr lang="es-ES" sz="2800" dirty="0" err="1"/>
              <a:t>yourself</a:t>
            </a:r>
            <a:r>
              <a:rPr lang="es-ES" sz="2800" dirty="0"/>
              <a:t> and </a:t>
            </a:r>
            <a:r>
              <a:rPr lang="es-ES" sz="2800" dirty="0" err="1"/>
              <a:t>see</a:t>
            </a:r>
            <a:r>
              <a:rPr lang="es-ES" sz="2800" dirty="0"/>
              <a:t> </a:t>
            </a:r>
            <a:r>
              <a:rPr lang="es-ES" sz="2800" dirty="0" err="1"/>
              <a:t>you</a:t>
            </a:r>
            <a:r>
              <a:rPr lang="es-ES" sz="2800" dirty="0"/>
              <a:t> </a:t>
            </a:r>
            <a:r>
              <a:rPr lang="es-ES" sz="2800" dirty="0" err="1"/>
              <a:t>soon</a:t>
            </a:r>
            <a:r>
              <a:rPr lang="es-ES" sz="2800" dirty="0"/>
              <a:t>!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081328" y="2057126"/>
            <a:ext cx="29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Finalmente! Hemos terminado </a:t>
            </a:r>
          </a:p>
        </p:txBody>
      </p:sp>
    </p:spTree>
    <p:extLst>
      <p:ext uri="{BB962C8B-B14F-4D97-AF65-F5344CB8AC3E}">
        <p14:creationId xmlns:p14="http://schemas.microsoft.com/office/powerpoint/2010/main" val="37426836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099" name="2 Rectángulo"/>
          <p:cNvSpPr>
            <a:spLocks noChangeArrowheads="1"/>
          </p:cNvSpPr>
          <p:nvPr/>
        </p:nvSpPr>
        <p:spPr bwMode="auto">
          <a:xfrm>
            <a:off x="1897063" y="1384301"/>
            <a:ext cx="84709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200" dirty="0">
                <a:latin typeface="Comic Sans MS" panose="030F0702030302020204" pitchFamily="66" charset="0"/>
              </a:rPr>
              <a:t>Estimados estudiantes,</a:t>
            </a:r>
          </a:p>
          <a:p>
            <a:pPr eaLnBrk="1" hangingPunct="1"/>
            <a:r>
              <a:rPr lang="es-CL" altLang="es-CL" sz="3200" dirty="0">
                <a:latin typeface="Comic Sans MS" panose="030F0702030302020204" pitchFamily="66" charset="0"/>
              </a:rPr>
              <a:t>Espero se encuentren muy bien junto a sus familias.  Les mando este material de inglés para que puedan seguir practicando en sus casas hasta que podamos volver a vernos en el colegio.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2" t="584" b="64556"/>
          <a:stretch/>
        </p:blipFill>
        <p:spPr>
          <a:xfrm>
            <a:off x="7572165" y="4441271"/>
            <a:ext cx="1836899" cy="16773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181128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524000" y="638364"/>
            <a:ext cx="9144000" cy="550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Recuerda estar con un adulto para que te pueda ir explicando lo que tienes que hacer a continuación.</a:t>
            </a:r>
            <a:b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endParaRPr lang="es-ES" sz="3200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Si tu apoderado/a tiene cualquier duda con respecto a lo que tienes que hacer con este material, me pueden escribir a mi correo y con gusto resolveré sus dudas.</a:t>
            </a:r>
            <a:b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/>
            </a:r>
            <a:b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</a:b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Recibe un cariñoso saludo de tu profesor de inglés, Mr. Diego. 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340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1" y="1443638"/>
            <a:ext cx="2875012" cy="52512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10185" y="2028614"/>
            <a:ext cx="6618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Papyrus" panose="03070502060502030205" pitchFamily="66" charset="0"/>
              </a:rPr>
              <a:t>Profesor Diego Urra Díaz</a:t>
            </a:r>
          </a:p>
          <a:p>
            <a:endParaRPr lang="es-ES" sz="4000" dirty="0">
              <a:latin typeface="Papyrus" panose="03070502060502030205" pitchFamily="66" charset="0"/>
            </a:endParaRPr>
          </a:p>
          <a:p>
            <a:r>
              <a:rPr lang="es-ES" sz="4000" dirty="0">
                <a:latin typeface="Papyrus" panose="03070502060502030205" pitchFamily="66" charset="0"/>
              </a:rPr>
              <a:t>durra@colegiovictorhugo.cl</a:t>
            </a:r>
          </a:p>
        </p:txBody>
      </p:sp>
    </p:spTree>
    <p:extLst>
      <p:ext uri="{BB962C8B-B14F-4D97-AF65-F5344CB8AC3E}">
        <p14:creationId xmlns:p14="http://schemas.microsoft.com/office/powerpoint/2010/main" val="41640766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1778047" y="1718232"/>
            <a:ext cx="8291513" cy="720725"/>
          </a:xfrm>
        </p:spPr>
        <p:txBody>
          <a:bodyPr>
            <a:normAutofit fontScale="90000"/>
          </a:bodyPr>
          <a:lstStyle/>
          <a:p>
            <a:r>
              <a:rPr lang="es-CL" altLang="es-ES" b="1" dirty="0" err="1" smtClean="0">
                <a:solidFill>
                  <a:schemeClr val="accent2">
                    <a:lumMod val="75000"/>
                  </a:schemeClr>
                </a:solidFill>
              </a:rPr>
              <a:t>Unit</a:t>
            </a:r>
            <a:r>
              <a:rPr lang="es-CL" altLang="es-ES" b="1" dirty="0" smtClean="0">
                <a:solidFill>
                  <a:schemeClr val="accent2">
                    <a:lumMod val="75000"/>
                  </a:schemeClr>
                </a:solidFill>
              </a:rPr>
              <a:t> 1: </a:t>
            </a:r>
            <a:r>
              <a:rPr lang="es-CL" altLang="es-ES" b="1" dirty="0" err="1" smtClean="0">
                <a:solidFill>
                  <a:schemeClr val="accent2">
                    <a:lumMod val="75000"/>
                  </a:schemeClr>
                </a:solidFill>
              </a:rPr>
              <a:t>Feelings</a:t>
            </a:r>
            <a:r>
              <a:rPr lang="es-CL" altLang="es-ES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CL" altLang="es-ES" b="1" dirty="0" err="1" smtClean="0">
                <a:solidFill>
                  <a:schemeClr val="accent2">
                    <a:lumMod val="75000"/>
                  </a:schemeClr>
                </a:solidFill>
              </a:rPr>
              <a:t>family</a:t>
            </a:r>
            <a:endParaRPr lang="es-ES" altLang="es-ES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1969115" y="2438957"/>
            <a:ext cx="8291513" cy="43204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CL" altLang="es-ES" dirty="0">
                <a:latin typeface="Arial" panose="020B0604020202020204" pitchFamily="34" charset="0"/>
                <a:cs typeface="Arial" panose="020B0604020202020204" pitchFamily="34" charset="0"/>
              </a:rPr>
              <a:t>En esta unidad vamos a aprender vocabulario acerca de las </a:t>
            </a:r>
            <a:r>
              <a:rPr lang="es-CL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emociones y sentimientos, así como también a referirnos a nuestras familias, sus integrantes y sus personalidades. Veremos </a:t>
            </a:r>
            <a:r>
              <a:rPr lang="es-CL" altLang="es-ES" dirty="0">
                <a:latin typeface="Arial" panose="020B0604020202020204" pitchFamily="34" charset="0"/>
                <a:cs typeface="Arial" panose="020B0604020202020204" pitchFamily="34" charset="0"/>
              </a:rPr>
              <a:t>imágenes, podrán practicar el vocabulario y su pronunciación con la ayuda de videos; también pueden utilizar la presentación y guía enviada previamente, les será de mucha utilidad. 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455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2232190" y="284995"/>
            <a:ext cx="7773338" cy="1596177"/>
          </a:xfrm>
        </p:spPr>
        <p:txBody>
          <a:bodyPr/>
          <a:lstStyle/>
          <a:p>
            <a:r>
              <a:rPr lang="es-CL" altLang="es-ES" dirty="0" smtClean="0"/>
              <a:t>1.- PRÁCTICA ORAL</a:t>
            </a:r>
            <a:endParaRPr lang="es-ES" altLang="es-ES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2105048" y="2556932"/>
            <a:ext cx="7981901" cy="1960477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S" altLang="es-ES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 el siguiente vídeo y practica la pronunciación del vocabulario. </a:t>
            </a:r>
            <a:r>
              <a:rPr lang="es-ES" altLang="es-ES" sz="24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Trata de </a:t>
            </a:r>
            <a:r>
              <a:rPr lang="es-ES" altLang="es-ES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entender lo </a:t>
            </a:r>
            <a:r>
              <a:rPr lang="es-ES" altLang="es-ES" sz="24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dicen, </a:t>
            </a:r>
            <a:r>
              <a:rPr lang="es-ES" altLang="es-ES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te preocupes si no entiendes </a:t>
            </a:r>
            <a:r>
              <a:rPr lang="es-ES" altLang="es-ES" sz="24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 la </a:t>
            </a:r>
            <a:r>
              <a:rPr lang="es-ES" altLang="es-ES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historia. Tan solo relájate y </a:t>
            </a:r>
            <a:r>
              <a:rPr lang="es-ES" altLang="es-ES" sz="24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disfruta </a:t>
            </a:r>
            <a:r>
              <a:rPr lang="es-ES" altLang="es-ES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video.</a:t>
            </a:r>
          </a:p>
        </p:txBody>
      </p:sp>
    </p:spTree>
    <p:extLst>
      <p:ext uri="{BB962C8B-B14F-4D97-AF65-F5344CB8AC3E}">
        <p14:creationId xmlns:p14="http://schemas.microsoft.com/office/powerpoint/2010/main" val="3972366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videoplayback (1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1875074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422006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sons Lisa Simpson Transparent &amp; PNG Clipart Free Download - YW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5" y="3434809"/>
            <a:ext cx="1533525" cy="29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lamada rectangular redondeada 7"/>
          <p:cNvSpPr/>
          <p:nvPr/>
        </p:nvSpPr>
        <p:spPr>
          <a:xfrm>
            <a:off x="1037230" y="581257"/>
            <a:ext cx="4299045" cy="2754262"/>
          </a:xfrm>
          <a:prstGeom prst="wedgeRoundRectCallout">
            <a:avLst>
              <a:gd name="adj1" fmla="val -32896"/>
              <a:gd name="adj2" fmla="val 6345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7894" y="581257"/>
            <a:ext cx="4032489" cy="1960982"/>
          </a:xfrm>
        </p:spPr>
        <p:txBody>
          <a:bodyPr>
            <a:normAutofit fontScale="92500"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I’ve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got</a:t>
            </a:r>
            <a:r>
              <a:rPr lang="es-ES" b="1" dirty="0" smtClean="0">
                <a:solidFill>
                  <a:schemeClr val="bg1"/>
                </a:solidFill>
              </a:rPr>
              <a:t> a </a:t>
            </a:r>
            <a:r>
              <a:rPr lang="es-ES" b="1" dirty="0" err="1" smtClean="0">
                <a:solidFill>
                  <a:schemeClr val="bg1"/>
                </a:solidFill>
              </a:rPr>
              <a:t>big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family</a:t>
            </a:r>
            <a:r>
              <a:rPr lang="es-ES" b="1" dirty="0" smtClean="0">
                <a:solidFill>
                  <a:schemeClr val="bg1"/>
                </a:solidFill>
              </a:rPr>
              <a:t>! </a:t>
            </a:r>
            <a:r>
              <a:rPr lang="es-ES" b="1" dirty="0" err="1" smtClean="0">
                <a:solidFill>
                  <a:schemeClr val="bg1"/>
                </a:solidFill>
              </a:rPr>
              <a:t>I’ve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got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parents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grandparents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uncle</a:t>
            </a:r>
            <a:r>
              <a:rPr lang="es-ES" b="1" dirty="0" smtClean="0">
                <a:solidFill>
                  <a:schemeClr val="bg1"/>
                </a:solidFill>
              </a:rPr>
              <a:t> and </a:t>
            </a:r>
            <a:r>
              <a:rPr lang="es-ES" b="1" dirty="0" err="1" smtClean="0">
                <a:solidFill>
                  <a:schemeClr val="bg1"/>
                </a:solidFill>
              </a:rPr>
              <a:t>two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aunts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</a:rPr>
              <a:t>Also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I’ve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got</a:t>
            </a:r>
            <a:r>
              <a:rPr lang="es-ES" b="1" dirty="0" smtClean="0">
                <a:solidFill>
                  <a:schemeClr val="bg1"/>
                </a:solidFill>
              </a:rPr>
              <a:t> a </a:t>
            </a:r>
            <a:r>
              <a:rPr lang="es-ES" b="1" dirty="0" err="1" smtClean="0">
                <a:solidFill>
                  <a:schemeClr val="bg1"/>
                </a:solidFill>
              </a:rPr>
              <a:t>brother</a:t>
            </a:r>
            <a:r>
              <a:rPr lang="es-ES" b="1" dirty="0" smtClean="0">
                <a:solidFill>
                  <a:schemeClr val="bg1"/>
                </a:solidFill>
              </a:rPr>
              <a:t>, a </a:t>
            </a:r>
            <a:r>
              <a:rPr lang="es-ES" b="1" dirty="0" err="1" smtClean="0">
                <a:solidFill>
                  <a:schemeClr val="bg1"/>
                </a:solidFill>
              </a:rPr>
              <a:t>sister</a:t>
            </a:r>
            <a:r>
              <a:rPr lang="es-ES" b="1" dirty="0" smtClean="0">
                <a:solidFill>
                  <a:schemeClr val="bg1"/>
                </a:solidFill>
              </a:rPr>
              <a:t> and a </a:t>
            </a:r>
            <a:r>
              <a:rPr lang="es-ES" b="1" dirty="0" err="1" smtClean="0">
                <a:solidFill>
                  <a:schemeClr val="bg1"/>
                </a:solidFill>
              </a:rPr>
              <a:t>cousin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026" name="Picture 2" descr="The Simpsons Family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1967"/>
            <a:ext cx="6168788" cy="58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33015" y="2396923"/>
            <a:ext cx="39032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 </a:t>
            </a:r>
            <a:r>
              <a:rPr lang="es-ES" sz="2800" b="1" dirty="0" err="1"/>
              <a:t>you</a:t>
            </a:r>
            <a:r>
              <a:rPr lang="es-ES" sz="2800" b="1" dirty="0"/>
              <a:t> </a:t>
            </a:r>
            <a:r>
              <a:rPr lang="es-ES" sz="2800" b="1" dirty="0" err="1"/>
              <a:t>identify</a:t>
            </a:r>
            <a:r>
              <a:rPr lang="es-ES" sz="2800" b="1" dirty="0"/>
              <a:t> </a:t>
            </a:r>
            <a:r>
              <a:rPr lang="es-ES" sz="2800" b="1" dirty="0" err="1"/>
              <a:t>them</a:t>
            </a:r>
            <a:r>
              <a:rPr lang="es-ES" sz="2800" b="1" dirty="0" smtClean="0"/>
              <a:t>?</a:t>
            </a:r>
            <a:br>
              <a:rPr lang="es-ES" sz="2800" b="1" dirty="0" smtClean="0"/>
            </a:br>
            <a:r>
              <a:rPr lang="es-ES" sz="2800" b="1" dirty="0" smtClean="0"/>
              <a:t>	</a:t>
            </a:r>
            <a:r>
              <a:rPr lang="es-ES" dirty="0" smtClean="0"/>
              <a:t>(Puedes identificarlos?)</a:t>
            </a:r>
            <a:endParaRPr lang="es-ES" sz="2800" dirty="0"/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2213425" y="3628030"/>
            <a:ext cx="3122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Actividad: </a:t>
            </a:r>
            <a:br>
              <a:rPr lang="es-ES" sz="2000" b="1" dirty="0" smtClean="0"/>
            </a:br>
            <a:r>
              <a:rPr lang="es-ES" sz="2000" dirty="0" smtClean="0"/>
              <a:t>Oralmente identifica a los miembros de la familia Simpson. </a:t>
            </a:r>
          </a:p>
          <a:p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i="1" u="sng" dirty="0" smtClean="0"/>
              <a:t>Ejemplo: </a:t>
            </a:r>
            <a:br>
              <a:rPr lang="es-ES" sz="2000" i="1" u="sng" dirty="0" smtClean="0"/>
            </a:br>
            <a:r>
              <a:rPr lang="es-ES" sz="2000" dirty="0" smtClean="0"/>
              <a:t>ABRAHAM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Grandpa</a:t>
            </a:r>
            <a:r>
              <a:rPr lang="es-ES" sz="2000" dirty="0"/>
              <a:t> </a:t>
            </a:r>
            <a:r>
              <a:rPr lang="es-ES" sz="2000" dirty="0" smtClean="0"/>
              <a:t>and MONA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Grandma</a:t>
            </a:r>
            <a:r>
              <a:rPr lang="es-E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991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Activity</a:t>
            </a:r>
            <a:r>
              <a:rPr lang="es-ES" dirty="0" smtClean="0"/>
              <a:t> time!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429301"/>
            <a:ext cx="9601196" cy="3821374"/>
          </a:xfrm>
        </p:spPr>
        <p:txBody>
          <a:bodyPr>
            <a:normAutofit/>
          </a:bodyPr>
          <a:lstStyle/>
          <a:p>
            <a:r>
              <a:rPr lang="es-ES" dirty="0" smtClean="0"/>
              <a:t>Long time </a:t>
            </a:r>
            <a:r>
              <a:rPr lang="es-ES" dirty="0" err="1" smtClean="0"/>
              <a:t>ago</a:t>
            </a:r>
            <a:r>
              <a:rPr lang="es-ES" dirty="0" smtClean="0"/>
              <a:t>, </a:t>
            </a:r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were</a:t>
            </a:r>
            <a:r>
              <a:rPr lang="es-ES" dirty="0" smtClean="0"/>
              <a:t> </a:t>
            </a:r>
            <a:r>
              <a:rPr lang="es-ES" dirty="0" err="1" smtClean="0"/>
              <a:t>playing</a:t>
            </a:r>
            <a:r>
              <a:rPr lang="es-ES" dirty="0" smtClean="0"/>
              <a:t> online,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met</a:t>
            </a:r>
            <a:r>
              <a:rPr lang="es-ES" dirty="0" smtClean="0"/>
              <a:t> a new </a:t>
            </a:r>
            <a:r>
              <a:rPr lang="es-ES" dirty="0" err="1" smtClean="0"/>
              <a:t>friend</a:t>
            </a:r>
            <a:r>
              <a:rPr lang="es-ES" dirty="0" smtClean="0"/>
              <a:t>. </a:t>
            </a:r>
            <a:br>
              <a:rPr lang="es-ES" dirty="0" smtClean="0"/>
            </a:br>
            <a:r>
              <a:rPr lang="es-ES" dirty="0" smtClean="0"/>
              <a:t>He </a:t>
            </a:r>
            <a:r>
              <a:rPr lang="es-ES" dirty="0" err="1" smtClean="0"/>
              <a:t>lives</a:t>
            </a:r>
            <a:r>
              <a:rPr lang="es-ES" dirty="0" smtClean="0"/>
              <a:t> in USA and he </a:t>
            </a:r>
            <a:r>
              <a:rPr lang="es-ES" dirty="0" err="1" smtClean="0"/>
              <a:t>wants</a:t>
            </a:r>
            <a:r>
              <a:rPr lang="es-ES" dirty="0" smtClean="0"/>
              <a:t> to </a:t>
            </a:r>
            <a:r>
              <a:rPr lang="es-ES" dirty="0" err="1" smtClean="0"/>
              <a:t>know</a:t>
            </a:r>
            <a:r>
              <a:rPr lang="es-ES" dirty="0" smtClean="0"/>
              <a:t> more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. </a:t>
            </a:r>
            <a:r>
              <a:rPr lang="es-ES" dirty="0" err="1" smtClean="0"/>
              <a:t>That’s</a:t>
            </a:r>
            <a:r>
              <a:rPr lang="es-ES" dirty="0" smtClean="0"/>
              <a:t> </a:t>
            </a:r>
            <a:r>
              <a:rPr lang="es-ES" dirty="0" err="1" smtClean="0"/>
              <a:t>why</a:t>
            </a:r>
            <a:r>
              <a:rPr lang="es-ES" dirty="0" smtClean="0"/>
              <a:t> he </a:t>
            </a:r>
            <a:r>
              <a:rPr lang="es-ES" dirty="0" err="1" smtClean="0"/>
              <a:t>wrote</a:t>
            </a:r>
            <a:r>
              <a:rPr lang="es-ES" dirty="0" smtClean="0"/>
              <a:t> a post </a:t>
            </a:r>
            <a:r>
              <a:rPr lang="es-ES" dirty="0" err="1" smtClean="0"/>
              <a:t>card</a:t>
            </a:r>
            <a:r>
              <a:rPr lang="es-ES" dirty="0" smtClean="0"/>
              <a:t> to </a:t>
            </a:r>
            <a:r>
              <a:rPr lang="es-ES" dirty="0" err="1" smtClean="0"/>
              <a:t>you</a:t>
            </a:r>
            <a:r>
              <a:rPr lang="es-ES" dirty="0" smtClean="0"/>
              <a:t>, </a:t>
            </a:r>
            <a:r>
              <a:rPr lang="es-ES" dirty="0" err="1" smtClean="0"/>
              <a:t>introducing</a:t>
            </a:r>
            <a:r>
              <a:rPr lang="es-ES" dirty="0" smtClean="0"/>
              <a:t> to </a:t>
            </a:r>
            <a:r>
              <a:rPr lang="es-ES" dirty="0" err="1" smtClean="0"/>
              <a:t>his</a:t>
            </a:r>
            <a:r>
              <a:rPr lang="es-ES" dirty="0" smtClean="0"/>
              <a:t> </a:t>
            </a:r>
            <a:r>
              <a:rPr lang="es-ES" dirty="0" err="1" smtClean="0"/>
              <a:t>family</a:t>
            </a:r>
            <a:r>
              <a:rPr lang="es-ES" dirty="0" smtClean="0"/>
              <a:t>. He </a:t>
            </a:r>
            <a:r>
              <a:rPr lang="es-ES" dirty="0" err="1" smtClean="0"/>
              <a:t>waits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answer</a:t>
            </a:r>
            <a:r>
              <a:rPr lang="es-ES" dirty="0" smtClean="0"/>
              <a:t>.</a:t>
            </a:r>
            <a:br>
              <a:rPr lang="es-ES" dirty="0" smtClean="0"/>
            </a:br>
            <a:r>
              <a:rPr lang="es-ES" dirty="0" err="1" smtClean="0"/>
              <a:t>Follow</a:t>
            </a:r>
            <a:r>
              <a:rPr lang="es-ES" dirty="0" smtClean="0"/>
              <a:t> </a:t>
            </a:r>
            <a:r>
              <a:rPr lang="es-ES" dirty="0" err="1" smtClean="0"/>
              <a:t>his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 to </a:t>
            </a:r>
            <a:r>
              <a:rPr lang="es-ES" dirty="0" err="1" smtClean="0"/>
              <a:t>write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portcard</a:t>
            </a:r>
            <a:r>
              <a:rPr lang="es-ES" dirty="0" smtClean="0"/>
              <a:t>. </a:t>
            </a:r>
          </a:p>
          <a:p>
            <a:endParaRPr lang="es-ES" sz="2000" dirty="0"/>
          </a:p>
          <a:p>
            <a:r>
              <a:rPr lang="es-ES" sz="2000" dirty="0" smtClean="0"/>
              <a:t>Hace un tiempo atrás, mientras jugabas online, conociste un nuevo amigo. </a:t>
            </a:r>
            <a:br>
              <a:rPr lang="es-ES" sz="2000" dirty="0" smtClean="0"/>
            </a:br>
            <a:r>
              <a:rPr lang="es-ES" sz="2000" dirty="0" smtClean="0"/>
              <a:t>Él vive en Estados unidos y quiere saber más de ti. Es por eso que él te escribió una postal presentándote a su familia, sus miembros y como son. Él espera poder conocer un poco más acerca de la tuya. </a:t>
            </a:r>
            <a:br>
              <a:rPr lang="es-ES" sz="2000" dirty="0" smtClean="0"/>
            </a:br>
            <a:r>
              <a:rPr lang="es-ES" sz="2000" dirty="0" smtClean="0"/>
              <a:t>Sigue su ejemplo para escribirle una postal.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1229478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</TotalTime>
  <Words>494</Words>
  <Application>Microsoft Office PowerPoint</Application>
  <PresentationFormat>Panorámica</PresentationFormat>
  <Paragraphs>47</Paragraphs>
  <Slides>12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Comic Sans MS</vt:lpstr>
      <vt:lpstr>Garamond</vt:lpstr>
      <vt:lpstr>Papyrus</vt:lpstr>
      <vt:lpstr>Orgánico</vt:lpstr>
      <vt:lpstr>5th Grade ENGLISH</vt:lpstr>
      <vt:lpstr>Presentación de PowerPoint</vt:lpstr>
      <vt:lpstr>Presentación de PowerPoint</vt:lpstr>
      <vt:lpstr>Presentación de PowerPoint</vt:lpstr>
      <vt:lpstr>Unit 1: Feelings and family</vt:lpstr>
      <vt:lpstr>1.- PRÁCTICA ORAL</vt:lpstr>
      <vt:lpstr>Presentación de PowerPoint</vt:lpstr>
      <vt:lpstr>Presentación de PowerPoint</vt:lpstr>
      <vt:lpstr>Activity time! </vt:lpstr>
      <vt:lpstr>Presentación de PowerPoint</vt:lpstr>
      <vt:lpstr>Activity time</vt:lpstr>
      <vt:lpstr>Finally! We’ve finished!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di.urra27@yahoo.es</dc:creator>
  <cp:lastModifiedBy>Sony</cp:lastModifiedBy>
  <cp:revision>12</cp:revision>
  <dcterms:created xsi:type="dcterms:W3CDTF">2020-04-14T23:58:00Z</dcterms:created>
  <dcterms:modified xsi:type="dcterms:W3CDTF">2020-04-15T03:42:07Z</dcterms:modified>
</cp:coreProperties>
</file>