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73" autoAdjust="0"/>
    <p:restoredTop sz="94660"/>
  </p:normalViewPr>
  <p:slideViewPr>
    <p:cSldViewPr snapToGrid="0">
      <p:cViewPr varScale="1">
        <p:scale>
          <a:sx n="56" d="100"/>
          <a:sy n="56" d="100"/>
        </p:scale>
        <p:origin x="19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422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1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231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718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389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4860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638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130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58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12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866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CFEDF-7B73-495A-A4F3-A148C77451FA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2C2CC-5F84-4576-ADC1-29F3063409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893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MSCANNER">
            <a:hlinkClick r:id="" action="ppaction://media"/>
            <a:extLst>
              <a:ext uri="{FF2B5EF4-FFF2-40B4-BE49-F238E27FC236}">
                <a16:creationId xmlns:a16="http://schemas.microsoft.com/office/drawing/2014/main" xmlns="" id="{801ABE93-807B-495A-9BD8-F00D9E6BEA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184" r="35921"/>
          <a:stretch/>
        </p:blipFill>
        <p:spPr>
          <a:xfrm>
            <a:off x="1343025" y="581025"/>
            <a:ext cx="443865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1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0</Words>
  <Application>Microsoft Office PowerPoint</Application>
  <PresentationFormat>Carta (216 x 279 mm)</PresentationFormat>
  <Paragraphs>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Monita</dc:creator>
  <cp:lastModifiedBy>Sony</cp:lastModifiedBy>
  <cp:revision>2</cp:revision>
  <dcterms:created xsi:type="dcterms:W3CDTF">2020-04-07T13:44:41Z</dcterms:created>
  <dcterms:modified xsi:type="dcterms:W3CDTF">2020-04-09T03:10:21Z</dcterms:modified>
</cp:coreProperties>
</file>